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1" r:id="rId2"/>
    <p:sldId id="304" r:id="rId3"/>
    <p:sldId id="286" r:id="rId4"/>
    <p:sldId id="288" r:id="rId5"/>
    <p:sldId id="285" r:id="rId6"/>
    <p:sldId id="268" r:id="rId7"/>
    <p:sldId id="305" r:id="rId8"/>
    <p:sldId id="270" r:id="rId9"/>
    <p:sldId id="256" r:id="rId10"/>
    <p:sldId id="258" r:id="rId11"/>
    <p:sldId id="262" r:id="rId12"/>
    <p:sldId id="263" r:id="rId13"/>
    <p:sldId id="264" r:id="rId14"/>
    <p:sldId id="289" r:id="rId15"/>
    <p:sldId id="306" r:id="rId16"/>
    <p:sldId id="290" r:id="rId17"/>
    <p:sldId id="291" r:id="rId18"/>
    <p:sldId id="292" r:id="rId19"/>
    <p:sldId id="295" r:id="rId20"/>
    <p:sldId id="307" r:id="rId21"/>
    <p:sldId id="294" r:id="rId22"/>
    <p:sldId id="293" r:id="rId2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7800A"/>
    <a:srgbClr val="00B400"/>
    <a:srgbClr val="1336D8"/>
    <a:srgbClr val="0000C2"/>
    <a:srgbClr val="FF4001"/>
    <a:srgbClr val="FD5198"/>
    <a:srgbClr val="FDC80A"/>
    <a:srgbClr val="24BCC3"/>
    <a:srgbClr val="FD0E8B"/>
    <a:srgbClr val="FDC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946" autoAdjust="0"/>
  </p:normalViewPr>
  <p:slideViewPr>
    <p:cSldViewPr snapToGrid="0" snapToObjects="1">
      <p:cViewPr varScale="1">
        <p:scale>
          <a:sx n="83" d="100"/>
          <a:sy n="83" d="100"/>
        </p:scale>
        <p:origin x="3072" y="1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5AA5-4B3C-774F-9C64-AF16742811F6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A6FA-0AD5-5A43-B22F-E199FC4F3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9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5AA5-4B3C-774F-9C64-AF16742811F6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A6FA-0AD5-5A43-B22F-E199FC4F3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5AA5-4B3C-774F-9C64-AF16742811F6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A6FA-0AD5-5A43-B22F-E199FC4F3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2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5AA5-4B3C-774F-9C64-AF16742811F6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A6FA-0AD5-5A43-B22F-E199FC4F3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2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5AA5-4B3C-774F-9C64-AF16742811F6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A6FA-0AD5-5A43-B22F-E199FC4F3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1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5AA5-4B3C-774F-9C64-AF16742811F6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A6FA-0AD5-5A43-B22F-E199FC4F3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4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5AA5-4B3C-774F-9C64-AF16742811F6}" type="datetimeFigureOut">
              <a:rPr lang="en-US" smtClean="0"/>
              <a:t>4/6/22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A6FA-0AD5-5A43-B22F-E199FC4F3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6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5AA5-4B3C-774F-9C64-AF16742811F6}" type="datetimeFigureOut">
              <a:rPr lang="en-US" smtClean="0"/>
              <a:t>4/6/22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A6FA-0AD5-5A43-B22F-E199FC4F3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0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5AA5-4B3C-774F-9C64-AF16742811F6}" type="datetimeFigureOut">
              <a:rPr lang="en-US" smtClean="0"/>
              <a:t>4/6/22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A6FA-0AD5-5A43-B22F-E199FC4F3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1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5AA5-4B3C-774F-9C64-AF16742811F6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A6FA-0AD5-5A43-B22F-E199FC4F3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3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5AA5-4B3C-774F-9C64-AF16742811F6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A6FA-0AD5-5A43-B22F-E199FC4F3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8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65AA5-4B3C-774F-9C64-AF16742811F6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A6FA-0AD5-5A43-B22F-E199FC4F3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9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7810500"/>
            <a:ext cx="6197600" cy="9017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5"/>
                </a:solidFill>
                <a:latin typeface="Arial"/>
                <a:cs typeface="Arial"/>
              </a:rPr>
              <a:t>INKSTER</a:t>
            </a:r>
          </a:p>
        </p:txBody>
      </p:sp>
    </p:spTree>
    <p:extLst>
      <p:ext uri="{BB962C8B-B14F-4D97-AF65-F5344CB8AC3E}">
        <p14:creationId xmlns:p14="http://schemas.microsoft.com/office/powerpoint/2010/main" val="3205987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7810500"/>
            <a:ext cx="6197600" cy="9017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24BCC3"/>
                </a:solidFill>
                <a:latin typeface="Arial"/>
                <a:cs typeface="Arial"/>
              </a:rPr>
              <a:t>FLAMINGOS</a:t>
            </a:r>
          </a:p>
        </p:txBody>
      </p:sp>
      <p:pic>
        <p:nvPicPr>
          <p:cNvPr id="2" name="Picture 1" descr="canstockphoto86199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75" y="279400"/>
            <a:ext cx="4430798" cy="753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0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7810500"/>
            <a:ext cx="6197600" cy="9017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FF6600"/>
                </a:solidFill>
                <a:latin typeface="Arial"/>
                <a:cs typeface="Arial"/>
              </a:rPr>
              <a:t>PARROTS</a:t>
            </a:r>
          </a:p>
        </p:txBody>
      </p:sp>
      <p:pic>
        <p:nvPicPr>
          <p:cNvPr id="5" name="Picture 4" descr="PARRO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/>
          <a:stretch/>
        </p:blipFill>
        <p:spPr>
          <a:xfrm>
            <a:off x="0" y="101600"/>
            <a:ext cx="6875262" cy="76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07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7660" y="495300"/>
            <a:ext cx="4542840" cy="9017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D0E8B"/>
                </a:solidFill>
                <a:latin typeface="Arial"/>
                <a:cs typeface="Arial"/>
              </a:rPr>
              <a:t>MS. COCHRANE</a:t>
            </a:r>
          </a:p>
        </p:txBody>
      </p:sp>
      <p:pic>
        <p:nvPicPr>
          <p:cNvPr id="6" name="Picture 5" descr="canstockphoto369025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9" y="349250"/>
            <a:ext cx="1563941" cy="20955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997660" y="1193800"/>
            <a:ext cx="4542840" cy="901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rgbClr val="FD0E8B"/>
                </a:solidFill>
                <a:latin typeface="Arial"/>
                <a:cs typeface="Arial"/>
              </a:rPr>
              <a:t>MRS. BROADNAX</a:t>
            </a:r>
          </a:p>
        </p:txBody>
      </p:sp>
      <p:pic>
        <p:nvPicPr>
          <p:cNvPr id="5" name="Picture 4" descr="pengu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2844801"/>
            <a:ext cx="2171699" cy="259109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997660" y="3073400"/>
            <a:ext cx="4542840" cy="901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rgbClr val="FDCE0C"/>
                </a:solidFill>
                <a:latin typeface="Arial"/>
                <a:cs typeface="Arial"/>
              </a:rPr>
              <a:t>MS. JONES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97660" y="3771900"/>
            <a:ext cx="4542840" cy="901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rgbClr val="FDCE0C"/>
                </a:solidFill>
                <a:latin typeface="Arial"/>
                <a:cs typeface="Arial"/>
              </a:rPr>
              <a:t>MRS. CONLEY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42900" y="7810500"/>
            <a:ext cx="6197600" cy="901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600" b="1" dirty="0">
              <a:solidFill>
                <a:srgbClr val="D324AF"/>
              </a:solidFill>
              <a:latin typeface="Arial"/>
              <a:cs typeface="Arial"/>
            </a:endParaRPr>
          </a:p>
        </p:txBody>
      </p:sp>
      <p:pic>
        <p:nvPicPr>
          <p:cNvPr id="10" name="Picture 9" descr="peaco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7028"/>
            <a:ext cx="2159000" cy="2681472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997660" y="5994400"/>
            <a:ext cx="4542840" cy="901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rgbClr val="D324AF"/>
                </a:solidFill>
                <a:latin typeface="Arial"/>
                <a:cs typeface="Arial"/>
              </a:rPr>
              <a:t>MS. JONES</a:t>
            </a:r>
          </a:p>
          <a:p>
            <a:pPr algn="l"/>
            <a:endParaRPr lang="en-US" sz="4000" b="1" dirty="0">
              <a:solidFill>
                <a:srgbClr val="FDCE0C"/>
              </a:solidFill>
              <a:latin typeface="Arial"/>
              <a:cs typeface="Arial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97660" y="6692900"/>
            <a:ext cx="4542840" cy="901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rgbClr val="D324AF"/>
                </a:solidFill>
                <a:latin typeface="Arial"/>
                <a:cs typeface="Arial"/>
              </a:rPr>
              <a:t>MS. DOSS</a:t>
            </a:r>
          </a:p>
        </p:txBody>
      </p:sp>
    </p:spTree>
    <p:extLst>
      <p:ext uri="{BB962C8B-B14F-4D97-AF65-F5344CB8AC3E}">
        <p14:creationId xmlns:p14="http://schemas.microsoft.com/office/powerpoint/2010/main" val="291655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7660" y="495300"/>
            <a:ext cx="4542840" cy="9017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24BCC3"/>
                </a:solidFill>
                <a:latin typeface="Arial"/>
                <a:cs typeface="Arial"/>
              </a:rPr>
              <a:t>MS. WHITEHEAD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97660" y="1193800"/>
            <a:ext cx="4542840" cy="901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rgbClr val="24BCC3"/>
                </a:solidFill>
                <a:latin typeface="Arial"/>
                <a:cs typeface="Arial"/>
              </a:rPr>
              <a:t>MS. ROBINSON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97660" y="3676650"/>
            <a:ext cx="4542840" cy="901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rgbClr val="FF6600"/>
                </a:solidFill>
                <a:latin typeface="Arial"/>
                <a:cs typeface="Arial"/>
              </a:rPr>
              <a:t>MS. MILES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97660" y="4375150"/>
            <a:ext cx="4542840" cy="901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rgbClr val="FF6600"/>
                </a:solidFill>
                <a:latin typeface="Arial"/>
                <a:cs typeface="Arial"/>
              </a:rPr>
              <a:t>MS. PETERSON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42900" y="7810500"/>
            <a:ext cx="6197600" cy="901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600" b="1" dirty="0">
              <a:solidFill>
                <a:srgbClr val="24BCC3"/>
              </a:solidFill>
              <a:latin typeface="Arial"/>
              <a:cs typeface="Arial"/>
            </a:endParaRPr>
          </a:p>
        </p:txBody>
      </p:sp>
      <p:pic>
        <p:nvPicPr>
          <p:cNvPr id="14" name="Picture 13" descr="canstockphoto86199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209551"/>
            <a:ext cx="1684898" cy="2863849"/>
          </a:xfrm>
          <a:prstGeom prst="rect">
            <a:avLst/>
          </a:prstGeom>
        </p:spPr>
      </p:pic>
      <p:pic>
        <p:nvPicPr>
          <p:cNvPr id="15" name="Picture 14" descr="PARRO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/>
          <a:stretch/>
        </p:blipFill>
        <p:spPr>
          <a:xfrm>
            <a:off x="107534" y="3429000"/>
            <a:ext cx="1890126" cy="2101850"/>
          </a:xfrm>
          <a:prstGeom prst="rect">
            <a:avLst/>
          </a:prstGeom>
        </p:spPr>
      </p:pic>
      <p:pic>
        <p:nvPicPr>
          <p:cNvPr id="16" name="Picture 15" descr="5TRXqdoq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6045200"/>
            <a:ext cx="2006600" cy="2006600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1997660" y="6210300"/>
            <a:ext cx="4542840" cy="901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rgbClr val="FF6600"/>
                </a:solidFill>
                <a:latin typeface="Arial"/>
                <a:cs typeface="Arial"/>
              </a:rPr>
              <a:t>MS. MILES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997660" y="6908800"/>
            <a:ext cx="4542840" cy="901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rgbClr val="FF6600"/>
                </a:solidFill>
                <a:latin typeface="Arial"/>
                <a:cs typeface="Arial"/>
              </a:rPr>
              <a:t>MS. PETERSON</a:t>
            </a:r>
          </a:p>
        </p:txBody>
      </p:sp>
    </p:spTree>
    <p:extLst>
      <p:ext uri="{BB962C8B-B14F-4D97-AF65-F5344CB8AC3E}">
        <p14:creationId xmlns:p14="http://schemas.microsoft.com/office/powerpoint/2010/main" val="1045302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7810500"/>
            <a:ext cx="6197600" cy="9017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FD5198"/>
                </a:solidFill>
                <a:latin typeface="Arial"/>
                <a:cs typeface="Arial"/>
              </a:rPr>
              <a:t>SOUTHFIELD</a:t>
            </a:r>
          </a:p>
        </p:txBody>
      </p:sp>
    </p:spTree>
    <p:extLst>
      <p:ext uri="{BB962C8B-B14F-4D97-AF65-F5344CB8AC3E}">
        <p14:creationId xmlns:p14="http://schemas.microsoft.com/office/powerpoint/2010/main" val="3539948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7810500"/>
            <a:ext cx="6197600" cy="9017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FD5198"/>
                </a:solidFill>
                <a:latin typeface="Arial"/>
                <a:cs typeface="Arial"/>
              </a:rPr>
              <a:t>TURKEYS</a:t>
            </a:r>
          </a:p>
        </p:txBody>
      </p:sp>
      <p:pic>
        <p:nvPicPr>
          <p:cNvPr id="2" name="Picture 1" descr="IMG_44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" y="990599"/>
            <a:ext cx="5875867" cy="587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57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7810500"/>
            <a:ext cx="6197600" cy="9017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FD5198"/>
                </a:solidFill>
                <a:latin typeface="Arial"/>
                <a:cs typeface="Arial"/>
              </a:rPr>
              <a:t>PHEASANTS</a:t>
            </a:r>
          </a:p>
        </p:txBody>
      </p:sp>
      <p:pic>
        <p:nvPicPr>
          <p:cNvPr id="4" name="Picture 3" descr="IMG_445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>
          <a:xfrm>
            <a:off x="342900" y="1045633"/>
            <a:ext cx="6282267" cy="60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05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7810500"/>
            <a:ext cx="6197600" cy="901700"/>
          </a:xfrm>
        </p:spPr>
        <p:txBody>
          <a:bodyPr>
            <a:noAutofit/>
          </a:bodyPr>
          <a:lstStyle/>
          <a:p>
            <a:r>
              <a:rPr lang="en-US" sz="58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HUMMINGBIRDS</a:t>
            </a:r>
          </a:p>
        </p:txBody>
      </p:sp>
      <p:pic>
        <p:nvPicPr>
          <p:cNvPr id="2" name="Picture 1" descr="IMG_44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51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7810500"/>
            <a:ext cx="6197600" cy="901700"/>
          </a:xfrm>
        </p:spPr>
        <p:txBody>
          <a:bodyPr>
            <a:noAutofit/>
          </a:bodyPr>
          <a:lstStyle/>
          <a:p>
            <a:r>
              <a:rPr lang="en-US" sz="5800" b="1" dirty="0">
                <a:solidFill>
                  <a:srgbClr val="000090"/>
                </a:solidFill>
                <a:latin typeface="Arial"/>
                <a:cs typeface="Arial"/>
              </a:rPr>
              <a:t>BLUEJAYS</a:t>
            </a:r>
          </a:p>
        </p:txBody>
      </p:sp>
      <p:pic>
        <p:nvPicPr>
          <p:cNvPr id="4" name="Picture 3" descr="IMG_44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485900"/>
            <a:ext cx="61976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37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7810500"/>
            <a:ext cx="6197600" cy="9017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FF6600"/>
                </a:solidFill>
                <a:latin typeface="Arial"/>
                <a:cs typeface="Arial"/>
              </a:rPr>
              <a:t>MADISON HTS</a:t>
            </a:r>
          </a:p>
        </p:txBody>
      </p:sp>
    </p:spTree>
    <p:extLst>
      <p:ext uri="{BB962C8B-B14F-4D97-AF65-F5344CB8AC3E}">
        <p14:creationId xmlns:p14="http://schemas.microsoft.com/office/powerpoint/2010/main" val="105939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7810500"/>
            <a:ext cx="6197600" cy="9017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5"/>
                </a:solidFill>
                <a:latin typeface="Arial"/>
                <a:cs typeface="Arial"/>
              </a:rPr>
              <a:t>TOUCANS</a:t>
            </a:r>
          </a:p>
        </p:txBody>
      </p:sp>
      <p:pic>
        <p:nvPicPr>
          <p:cNvPr id="4" name="Picture 3" descr="IMG_44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17696"/>
            <a:ext cx="6197600" cy="675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52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7810500"/>
            <a:ext cx="6197600" cy="9017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FF6600"/>
                </a:solidFill>
                <a:latin typeface="Arial"/>
                <a:cs typeface="Arial"/>
              </a:rPr>
              <a:t>OWLS</a:t>
            </a:r>
          </a:p>
        </p:txBody>
      </p:sp>
      <p:pic>
        <p:nvPicPr>
          <p:cNvPr id="6" name="Picture 5" descr="5TRXqdoq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711200"/>
            <a:ext cx="65913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20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7861299"/>
            <a:ext cx="6197600" cy="901700"/>
          </a:xfrm>
        </p:spPr>
        <p:txBody>
          <a:bodyPr>
            <a:noAutofit/>
          </a:bodyPr>
          <a:lstStyle/>
          <a:p>
            <a:r>
              <a:rPr lang="en-US" sz="5800" b="1" dirty="0">
                <a:solidFill>
                  <a:srgbClr val="00B400"/>
                </a:solidFill>
                <a:latin typeface="Arial"/>
                <a:cs typeface="Arial"/>
              </a:rPr>
              <a:t>PARAKEETS</a:t>
            </a:r>
          </a:p>
        </p:txBody>
      </p:sp>
      <p:pic>
        <p:nvPicPr>
          <p:cNvPr id="4" name="Picture 3" descr="IMG_448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59" y="184180"/>
            <a:ext cx="5414433" cy="769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46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7810500"/>
            <a:ext cx="6197600" cy="9017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008000"/>
                </a:solidFill>
                <a:latin typeface="Arial"/>
                <a:cs typeface="Arial"/>
              </a:rPr>
              <a:t>SWANS</a:t>
            </a:r>
          </a:p>
        </p:txBody>
      </p:sp>
      <p:pic>
        <p:nvPicPr>
          <p:cNvPr id="2" name="Picture 1" descr="IMG_4478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7500" l="3564" r="100000">
                        <a14:foregroundMark x1="20410" y1="47130" x2="20410" y2="47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718"/>
          <a:stretch/>
        </p:blipFill>
        <p:spPr>
          <a:xfrm>
            <a:off x="241300" y="787399"/>
            <a:ext cx="6426292" cy="661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0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7912098"/>
            <a:ext cx="6197600" cy="901700"/>
          </a:xfrm>
        </p:spPr>
        <p:txBody>
          <a:bodyPr>
            <a:noAutofit/>
          </a:bodyPr>
          <a:lstStyle/>
          <a:p>
            <a:r>
              <a:rPr lang="en-US" sz="5800" b="1" dirty="0">
                <a:solidFill>
                  <a:srgbClr val="1336D8"/>
                </a:solidFill>
                <a:latin typeface="Arial"/>
                <a:cs typeface="Arial"/>
              </a:rPr>
              <a:t>PELICANS</a:t>
            </a:r>
          </a:p>
        </p:txBody>
      </p:sp>
      <p:pic>
        <p:nvPicPr>
          <p:cNvPr id="2" name="Picture 1" descr="IMG_4480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889" l="0" r="100000">
                        <a14:foregroundMark x1="57268" y1="18981" x2="57268" y2="18981"/>
                        <a14:foregroundMark x1="47494" y1="10463" x2="47494" y2="10463"/>
                        <a14:foregroundMark x1="54010" y1="55741" x2="54010" y2="55741"/>
                        <a14:backgroundMark x1="65789" y1="92500" x2="65789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5924"/>
          <a:stretch/>
        </p:blipFill>
        <p:spPr>
          <a:xfrm>
            <a:off x="475890" y="338667"/>
            <a:ext cx="5948237" cy="757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7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7810500"/>
            <a:ext cx="6197600" cy="9017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3366FF"/>
                </a:solidFill>
                <a:latin typeface="Arial"/>
                <a:cs typeface="Arial"/>
              </a:rPr>
              <a:t>RAVENS</a:t>
            </a:r>
          </a:p>
        </p:txBody>
      </p:sp>
      <p:pic>
        <p:nvPicPr>
          <p:cNvPr id="4" name="Picture 3" descr="IMG_44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0" y="474133"/>
            <a:ext cx="6470953" cy="707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56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7810500"/>
            <a:ext cx="6197600" cy="9017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F7800A"/>
                </a:solidFill>
                <a:latin typeface="Arial"/>
                <a:cs typeface="Arial"/>
              </a:rPr>
              <a:t>PIGEONS</a:t>
            </a:r>
          </a:p>
        </p:txBody>
      </p:sp>
      <p:pic>
        <p:nvPicPr>
          <p:cNvPr id="5" name="Picture 4" descr="IMG_4490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315" l="0" r="100000">
                        <a14:foregroundMark x1="29124" y1="9074" x2="29124" y2="9074"/>
                        <a14:foregroundMark x1="17520" y1="6389" x2="17520" y2="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49"/>
          <a:stretch/>
        </p:blipFill>
        <p:spPr>
          <a:xfrm>
            <a:off x="186267" y="300727"/>
            <a:ext cx="6540500" cy="75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3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7810500"/>
            <a:ext cx="6197600" cy="9017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FD0E8B"/>
                </a:solidFill>
                <a:latin typeface="Arial"/>
                <a:cs typeface="Arial"/>
              </a:rPr>
              <a:t>DETROIT</a:t>
            </a:r>
          </a:p>
        </p:txBody>
      </p:sp>
    </p:spTree>
    <p:extLst>
      <p:ext uri="{BB962C8B-B14F-4D97-AF65-F5344CB8AC3E}">
        <p14:creationId xmlns:p14="http://schemas.microsoft.com/office/powerpoint/2010/main" val="172481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7810500"/>
            <a:ext cx="6197600" cy="9017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FD0E8B"/>
                </a:solidFill>
                <a:latin typeface="Arial"/>
                <a:cs typeface="Arial"/>
              </a:rPr>
              <a:t>DUCKLINGS</a:t>
            </a:r>
          </a:p>
        </p:txBody>
      </p:sp>
      <p:pic>
        <p:nvPicPr>
          <p:cNvPr id="6" name="Picture 5" descr="canstockphoto369025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8" y="228600"/>
            <a:ext cx="5573319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3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7810500"/>
            <a:ext cx="6197600" cy="9017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FDCE0C"/>
                </a:solidFill>
                <a:latin typeface="Arial"/>
                <a:cs typeface="Arial"/>
              </a:rPr>
              <a:t>PENGUINS</a:t>
            </a:r>
          </a:p>
        </p:txBody>
      </p:sp>
      <p:pic>
        <p:nvPicPr>
          <p:cNvPr id="2" name="Picture 1" descr="pengu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900"/>
            <a:ext cx="6858000" cy="818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2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7810500"/>
            <a:ext cx="6197600" cy="9017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D324AF"/>
                </a:solidFill>
                <a:latin typeface="Arial"/>
                <a:cs typeface="Arial"/>
              </a:rPr>
              <a:t>PEACOCKS</a:t>
            </a:r>
          </a:p>
        </p:txBody>
      </p:sp>
      <p:pic>
        <p:nvPicPr>
          <p:cNvPr id="5" name="Picture 4" descr="peaco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7" y="0"/>
            <a:ext cx="6275403" cy="77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6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57</Words>
  <Application>Microsoft Macintosh PowerPoint</Application>
  <PresentationFormat>On-screen Show (4:3)</PresentationFormat>
  <Paragraphs>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</dc:creator>
  <cp:lastModifiedBy>JOY</cp:lastModifiedBy>
  <cp:revision>16</cp:revision>
  <cp:lastPrinted>2019-01-29T04:20:54Z</cp:lastPrinted>
  <dcterms:created xsi:type="dcterms:W3CDTF">2017-08-25T02:10:41Z</dcterms:created>
  <dcterms:modified xsi:type="dcterms:W3CDTF">2022-04-06T23:21:45Z</dcterms:modified>
</cp:coreProperties>
</file>